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8" r:id="rId4"/>
    <p:sldId id="261" r:id="rId5"/>
    <p:sldId id="263" r:id="rId6"/>
    <p:sldId id="264" r:id="rId7"/>
    <p:sldId id="260" r:id="rId8"/>
    <p:sldId id="259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7487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02390-0FE4-43E6-A701-C0B6E42FB3CC}" type="datetime1">
              <a:rPr lang="ru-RU" smtClean="0"/>
              <a:t>14.01.2023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D529299-61FF-4B93-ADA6-2FD5975D62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5F16D-08CA-4A89-AF84-2376B01481BC}" type="datetime1">
              <a:rPr lang="ru-RU" smtClean="0"/>
              <a:pPr/>
              <a:t>14.01.2023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849E9A-41F7-4779-A581-48A7C374A22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849E9A-41F7-4779-A581-48A7C374A22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5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6E68BC-99F5-4C75-8DB2-0F525DB73349}" type="datetime1">
              <a:rPr lang="ru-RU" noProof="0" smtClean="0"/>
              <a:t>14.01.2023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300F9-F3FF-4123-880F-938097F97806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D3DBA-67C6-4609-B2F6-13844D98BBEC}" type="datetime1">
              <a:rPr lang="ru-RU" noProof="0" smtClean="0"/>
              <a:t>14.01.2023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BA6C93-9A3A-40AB-B173-88F67C7CD746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F6733D-09A8-468B-A2F5-368EB7DF471D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0B0CD2-7973-467E-B4EC-52F0F9777B49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B1586-B019-4DAD-ABCB-545ABB43208F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EF6A20-57C0-4A8C-8BFF-B497C7A15619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AE915-6A3C-4DC3-B50A-20282B4A4EBD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5DDB2B-DAA3-4D05-873A-C50EDC6723C0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B2242-F71C-4E50-AC3D-7024FCADD523}" type="datetime1">
              <a:rPr lang="ru-RU" noProof="0" smtClean="0"/>
              <a:t>14.01.2023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BBE2DD8-BF61-4FF4-B70E-A8654E9A01EE}" type="datetime1">
              <a:rPr lang="ru-RU" noProof="0" smtClean="0"/>
              <a:t>14.01.2023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6AF1B4E-90EC-4A51-B6E5-B702C054ECB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1530" y="3861787"/>
            <a:ext cx="8039546" cy="1518082"/>
          </a:xfrm>
        </p:spPr>
        <p:txBody>
          <a:bodyPr rtlCol="0" anchor="t">
            <a:noAutofit/>
          </a:bodyPr>
          <a:lstStyle/>
          <a:p>
            <a:pPr algn="l" rtl="0"/>
            <a:r>
              <a:rPr lang="ru-RU" sz="3600" dirty="0">
                <a:latin typeface="Franklin Gothic Book" panose="020B0503020102020204" pitchFamily="34" charset="0"/>
                <a:cs typeface="Segoe UI" panose="020B0502040204020203" pitchFamily="34" charset="0"/>
              </a:rPr>
              <a:t>Презентация на тему: влияние оборудования на успеваемость учеников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45080"/>
            <a:ext cx="5609219" cy="772215"/>
          </a:xfrm>
        </p:spPr>
        <p:txBody>
          <a:bodyPr rtlCol="0" anchor="b">
            <a:normAutofit/>
          </a:bodyPr>
          <a:lstStyle/>
          <a:p>
            <a:pPr algn="l" rtl="0"/>
            <a:r>
              <a:rPr lang="ru-RU" dirty="0">
                <a:latin typeface="Franklin Gothic Book" panose="020B0503020102020204" pitchFamily="34" charset="0"/>
              </a:rPr>
              <a:t>Шур Семен, Изотов Д. </a:t>
            </a:r>
            <a:r>
              <a:rPr lang="en-US" dirty="0">
                <a:latin typeface="Franklin Gothic Book" panose="020B0503020102020204" pitchFamily="34" charset="0"/>
              </a:rPr>
              <a:t>10“P”</a:t>
            </a:r>
            <a:endParaRPr lang="ru-RU" dirty="0">
              <a:latin typeface="Franklin Gothic Book" panose="020B0503020102020204" pitchFamily="34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Графический объект 8" descr="Открытая книга">
            <a:extLst>
              <a:ext uri="{FF2B5EF4-FFF2-40B4-BE49-F238E27FC236}">
                <a16:creationId xmlns:a16="http://schemas.microsoft.com/office/drawing/2014/main" id="{93E427C7-0218-4592-82DA-2431E4BF8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Овал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Графический объект 4" descr="Чат">
            <a:extLst>
              <a:ext uri="{FF2B5EF4-FFF2-40B4-BE49-F238E27FC236}">
                <a16:creationId xmlns:a16="http://schemas.microsoft.com/office/drawing/2014/main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Графический объект 6" descr="Классная доска">
            <a:extLst>
              <a:ext uri="{FF2B5EF4-FFF2-40B4-BE49-F238E27FC236}">
                <a16:creationId xmlns:a16="http://schemas.microsoft.com/office/drawing/2014/main" id="{2696A1A4-8E43-47F6-A6DC-A9ADAB053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Графический объект 10" descr="Книги на полке">
            <a:extLst>
              <a:ext uri="{FF2B5EF4-FFF2-40B4-BE49-F238E27FC236}">
                <a16:creationId xmlns:a16="http://schemas.microsoft.com/office/drawing/2014/main" id="{18A239E6-97C0-4A74-8E7A-C9FD39A8C9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ECA0C6A2-AD73-01A3-CE8E-DE8318945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6"/>
            <a:ext cx="12192000" cy="68458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E47DB-3E72-55A4-483E-026D5C5F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Объект, предмет и актуальность исследования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4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8DBE6D-0FCC-4A56-8F38-13065BE2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29"/>
            <a:ext cx="12191999" cy="686052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D887E-70D8-078D-9D13-29E2BE5E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32" y="-78758"/>
            <a:ext cx="11066755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Гипотеза, пользователь и цель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11240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F2336-B566-9F21-DD6E-B3A54D3F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План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F11E10-CCFA-38D7-5688-0BF1C3B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вопроса, гипотезы, объекта, предмета, актуальности и цели исследования.</a:t>
            </a:r>
          </a:p>
          <a:p>
            <a:r>
              <a:rPr lang="ru-RU" dirty="0">
                <a:solidFill>
                  <a:schemeClr val="bg1"/>
                </a:solidFill>
              </a:rPr>
              <a:t>Сбор и ознакомление с нужной нам литературой и прошлым опытом работы.</a:t>
            </a:r>
          </a:p>
          <a:p>
            <a:r>
              <a:rPr lang="ru-RU" dirty="0">
                <a:solidFill>
                  <a:schemeClr val="bg1"/>
                </a:solidFill>
              </a:rPr>
              <a:t>Проведение опроса.</a:t>
            </a:r>
          </a:p>
          <a:p>
            <a:r>
              <a:rPr lang="ru-RU" dirty="0">
                <a:solidFill>
                  <a:schemeClr val="bg1"/>
                </a:solidFill>
              </a:rPr>
              <a:t>Обработка всю полученную информацию.</a:t>
            </a:r>
          </a:p>
          <a:p>
            <a:r>
              <a:rPr lang="ru-RU" dirty="0">
                <a:solidFill>
                  <a:schemeClr val="bg1"/>
                </a:solidFill>
              </a:rPr>
              <a:t> Получение анонимной базы данных.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 выводы.</a:t>
            </a:r>
          </a:p>
          <a:p>
            <a:r>
              <a:rPr lang="ru-RU" dirty="0">
                <a:solidFill>
                  <a:schemeClr val="bg1"/>
                </a:solidFill>
              </a:rPr>
              <a:t>Проверка достоверности гипотезы.</a:t>
            </a:r>
          </a:p>
        </p:txBody>
      </p:sp>
    </p:spTree>
    <p:extLst>
      <p:ext uri="{BB962C8B-B14F-4D97-AF65-F5344CB8AC3E}">
        <p14:creationId xmlns:p14="http://schemas.microsoft.com/office/powerpoint/2010/main" val="208808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4667C3-8DA0-767B-2788-CCE2671C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Что осталось сделать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8C9BD6-EBC3-1BE0-7F37-DFF683F5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Провести опрос </a:t>
            </a:r>
          </a:p>
          <a:p>
            <a:r>
              <a:rPr lang="ru-RU" dirty="0">
                <a:solidFill>
                  <a:schemeClr val="bg1"/>
                </a:solidFill>
              </a:rPr>
              <a:t>Обработать данные опроса</a:t>
            </a:r>
          </a:p>
          <a:p>
            <a:r>
              <a:rPr lang="ru-RU" dirty="0">
                <a:solidFill>
                  <a:schemeClr val="bg1"/>
                </a:solidFill>
              </a:rPr>
              <a:t>Получить анонимную базу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Обработать данные с базы</a:t>
            </a:r>
          </a:p>
          <a:p>
            <a:r>
              <a:rPr lang="ru-RU" dirty="0">
                <a:solidFill>
                  <a:schemeClr val="bg1"/>
                </a:solidFill>
              </a:rPr>
              <a:t>Сравнить данные опроса и данные базы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Сделать выводы на основе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Проверить достоверность гипотезы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4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CB584-F75D-BE26-2227-FEA9CD0F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Техническая часть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858FF8-7E23-7F8D-8B5E-10A7C8F73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71" y="1806951"/>
            <a:ext cx="2961974" cy="3040512"/>
          </a:xfrm>
        </p:spPr>
      </p:pic>
    </p:spTree>
    <p:extLst>
      <p:ext uri="{BB962C8B-B14F-4D97-AF65-F5344CB8AC3E}">
        <p14:creationId xmlns:p14="http://schemas.microsoft.com/office/powerpoint/2010/main" val="216057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D41AB6-AC04-66BB-138C-CC98F82F3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>
          <a:xfrm>
            <a:off x="0" y="781235"/>
            <a:ext cx="12192000" cy="60767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E9A7E-7783-9304-90FC-D97A2617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34" y="0"/>
            <a:ext cx="10515600" cy="859993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Arial Black" panose="020B0A04020102020204" pitchFamily="34" charset="0"/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5F9213-4B39-B412-248D-8CD2F3E7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5" y="2143450"/>
            <a:ext cx="10838895" cy="4532944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76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F9A12B-314F-6E7E-E0B1-85237BCAE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CAA013-0CBA-CDB4-ACDF-6D4DCF93F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7" y="150920"/>
            <a:ext cx="10732363" cy="60260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>
                <a:solidFill>
                  <a:schemeClr val="bg1"/>
                </a:solidFill>
              </a:rPr>
              <a:t>Спасибо за внимание!</a:t>
            </a:r>
          </a:p>
          <a:p>
            <a:pPr marL="0" indent="0" algn="ctr">
              <a:buNone/>
            </a:pPr>
            <a:endParaRPr lang="ru-RU" sz="8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152D23-0279-74DB-84FD-BFC2CF55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5" y="3163941"/>
            <a:ext cx="3760433" cy="31249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889F57-78A1-E841-703C-2E89AE855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23" y="2939762"/>
            <a:ext cx="3760433" cy="31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6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8491_TF44781794_Win32" id="{413B8175-5016-44DB-B01C-6B7457E2296B}" vid="{60D2EA32-761A-4738-83F1-00C5B5FBD7D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575</TotalTime>
  <Words>121</Words>
  <Application>Microsoft Office PowerPoint</Application>
  <PresentationFormat>Широкоэкранный</PresentationFormat>
  <Paragraphs>25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Franklin Gothic Book</vt:lpstr>
      <vt:lpstr>Тема Office</vt:lpstr>
      <vt:lpstr>Презентация на тему: влияние оборудования на успеваемость учеников </vt:lpstr>
      <vt:lpstr>Объект, предмет и актуальность исследования</vt:lpstr>
      <vt:lpstr>Гипотеза, пользователь и цель исследования</vt:lpstr>
      <vt:lpstr>План исследования</vt:lpstr>
      <vt:lpstr>Что осталось сделать</vt:lpstr>
      <vt:lpstr>Техническая часть 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исследования</dc:title>
  <dc:creator>Даниил Изотов</dc:creator>
  <cp:lastModifiedBy>Даниил Изотов</cp:lastModifiedBy>
  <cp:revision>3</cp:revision>
  <dcterms:created xsi:type="dcterms:W3CDTF">2023-01-13T14:57:15Z</dcterms:created>
  <dcterms:modified xsi:type="dcterms:W3CDTF">2023-01-14T14:54:34Z</dcterms:modified>
</cp:coreProperties>
</file>